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05" autoAdjust="0"/>
    <p:restoredTop sz="94660"/>
  </p:normalViewPr>
  <p:slideViewPr>
    <p:cSldViewPr>
      <p:cViewPr varScale="1">
        <p:scale>
          <a:sx n="99" d="100"/>
          <a:sy n="99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AF92E-18A6-44DE-868B-33F6E2FFB6C7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19A54-EF85-4028-AAD3-BD783B969E3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- Εικόνα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338"/>
            <a:ext cx="9144000" cy="7358066"/>
          </a:xfrm>
          <a:prstGeom prst="rect">
            <a:avLst/>
          </a:prstGeom>
        </p:spPr>
      </p:pic>
      <p:sp>
        <p:nvSpPr>
          <p:cNvPr id="4" name="3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Βαγγέλης και Ζήσης </a:t>
            </a:r>
            <a:endParaRPr lang="el-G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1214414" y="3857628"/>
            <a:ext cx="6400800" cy="1752600"/>
          </a:xfrm>
        </p:spPr>
        <p:txBody>
          <a:bodyPr/>
          <a:lstStyle/>
          <a:p>
            <a:r>
              <a:rPr lang="el-G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Τι σημαίνει ψηφιακός πολίτης;</a:t>
            </a:r>
            <a:endParaRPr lang="el-G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098" name="AutoShape 2" descr="Studio 71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00" name="AutoShape 4" descr="Studio 71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Ψηφιακός Πολίτης»: Πως μπορείς να κατεβάσεις την εφαρμογή και να  δημιουργήσεις ψηφιακά έγγραφα | Ant1 Liv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4429156"/>
          </a:xfrm>
        </p:spPr>
        <p:txBody>
          <a:bodyPr/>
          <a:lstStyle/>
          <a:p>
            <a:r>
              <a:rPr lang="el-GR" dirty="0" smtClean="0">
                <a:solidFill>
                  <a:srgbClr val="92D050"/>
                </a:solidFill>
              </a:rPr>
              <a:t>Ο ψηφιακός πολίτης είναι ο πολίτης που χρησιμοποιεί την τεχνολογία με ασφάλεια </a:t>
            </a:r>
            <a:endParaRPr lang="el-GR" dirty="0">
              <a:solidFill>
                <a:srgbClr val="92D050"/>
              </a:solidFill>
            </a:endParaRPr>
          </a:p>
        </p:txBody>
      </p:sp>
      <p:sp>
        <p:nvSpPr>
          <p:cNvPr id="3074" name="AutoShape 2" descr="Ψηφιακός Πολίτης»: Πως μπορείς να κατεβάσεις την εφαρμογή και να  δημιουργήσεις ψηφιακά έγγραφα | Ant1 Live"/>
          <p:cNvSpPr>
            <a:spLocks noChangeAspect="1" noChangeArrowheads="1"/>
          </p:cNvSpPr>
          <p:nvPr/>
        </p:nvSpPr>
        <p:spPr bwMode="auto">
          <a:xfrm>
            <a:off x="155575" y="-8382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3076" name="AutoShape 4" descr="Ψηφιακός Πολίτης»: Πως μπορείς να κατεβάσεις την εφαρμογή και να  δημιουργήσεις ψηφιακά έγγραφα | Ant1 Live"/>
          <p:cNvSpPr>
            <a:spLocks noChangeAspect="1" noChangeArrowheads="1"/>
          </p:cNvSpPr>
          <p:nvPr/>
        </p:nvSpPr>
        <p:spPr bwMode="auto">
          <a:xfrm>
            <a:off x="155575" y="-8382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Χωρίς τίτλο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/>
          <a:lstStyle/>
          <a:p>
            <a:r>
              <a:rPr lang="el-GR" dirty="0" smtClean="0"/>
              <a:t>Τι είναι η ασφάλεια?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- Εικόνα" descr="Χωρίς τίτλο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571480"/>
            <a:ext cx="4714876" cy="5214974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rmAutofit/>
          </a:bodyPr>
          <a:lstStyle/>
          <a:p>
            <a:r>
              <a:rPr lang="el-GR" dirty="0" smtClean="0"/>
              <a:t>Για να είσαι ασφαλείς πρέπει να είσαι προσεκτικός και να μην πιστεύεις όλα τα πράγματα στο διαδίκτυο 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1026" name="AutoShape 2" descr="Αυτόματη Ασφάλεια Καμπύλης C Μονοφασική 16A 6KA | Meidanis.gr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28" name="AutoShape 4" descr="Αυτόματη Ασφάλεια Καμπύλης C Μονοφασική 16A 6KA | Meidanis.gr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30" name="AutoShape 6" descr="Αυτόματη Ασφάλεια Πίνακα 10Α ABB-10A - Ledmall.gr"/>
          <p:cNvSpPr>
            <a:spLocks noChangeAspect="1" noChangeArrowheads="1"/>
          </p:cNvSpPr>
          <p:nvPr/>
        </p:nvSpPr>
        <p:spPr bwMode="auto">
          <a:xfrm>
            <a:off x="155575" y="-1181100"/>
            <a:ext cx="1847850" cy="24669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6431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Να είμαστε πάντα ευγενικοί και </a:t>
            </a:r>
            <a:r>
              <a:rPr lang="el-GR" dirty="0" smtClean="0">
                <a:solidFill>
                  <a:srgbClr val="FF0000"/>
                </a:solidFill>
              </a:rPr>
              <a:t>προσεκτικοί </a:t>
            </a:r>
            <a:r>
              <a:rPr lang="el-GR" dirty="0" smtClean="0">
                <a:solidFill>
                  <a:srgbClr val="FF0000"/>
                </a:solidFill>
              </a:rPr>
              <a:t>στο διαδίκτυο και σεβόμαστε τα πνευματικά δικαιώματα για παράδειγμα δεν αντιγράφουμε </a:t>
            </a:r>
            <a:r>
              <a:rPr lang="el-GR" dirty="0" err="1" smtClean="0">
                <a:solidFill>
                  <a:srgbClr val="FF0000"/>
                </a:solidFill>
              </a:rPr>
              <a:t>κείμενα,εικόνες</a:t>
            </a:r>
            <a:r>
              <a:rPr lang="el-GR" dirty="0" smtClean="0">
                <a:solidFill>
                  <a:srgbClr val="FF0000"/>
                </a:solidFill>
              </a:rPr>
              <a:t> από το διαδίκτυο 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Εικόνα" descr="Χωρίς τίτλο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28574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>
                <a:solidFill>
                  <a:srgbClr val="FF0000"/>
                </a:solidFill>
              </a:rPr>
              <a:t>να μην βρίζουμε στο διαδίκτυο ποτέ και για κανέναν λόγο  </a:t>
            </a:r>
            <a:br>
              <a:rPr lang="el-GR" dirty="0" smtClean="0">
                <a:solidFill>
                  <a:srgbClr val="FF0000"/>
                </a:solidFill>
              </a:rPr>
            </a:br>
            <a:r>
              <a:rPr lang="el-GR" dirty="0" smtClean="0">
                <a:solidFill>
                  <a:srgbClr val="FF0000"/>
                </a:solidFill>
              </a:rPr>
              <a:t/>
            </a:r>
            <a:br>
              <a:rPr lang="el-GR" dirty="0" smtClean="0">
                <a:solidFill>
                  <a:srgbClr val="FF0000"/>
                </a:solidFill>
              </a:rPr>
            </a:br>
            <a:r>
              <a:rPr lang="el-GR" dirty="0" smtClean="0">
                <a:solidFill>
                  <a:srgbClr val="FF0000"/>
                </a:solidFill>
              </a:rPr>
              <a:t/>
            </a:r>
            <a:br>
              <a:rPr lang="el-GR" dirty="0" smtClean="0">
                <a:solidFill>
                  <a:srgbClr val="FF0000"/>
                </a:solidFill>
              </a:rPr>
            </a:b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63</Words>
  <Application>Microsoft Office PowerPoint</Application>
  <PresentationFormat>Προβολή στην οθόνη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Βαγγέλης και Ζήσης </vt:lpstr>
      <vt:lpstr>Ο ψηφιακός πολίτης είναι ο πολίτης που χρησιμοποιεί την τεχνολογία με ασφάλεια </vt:lpstr>
      <vt:lpstr>Τι είναι η ασφάλεια? </vt:lpstr>
      <vt:lpstr>Για να είσαι ασφαλείς πρέπει να είσαι προσεκτικός και να μην πιστεύεις όλα τα πράγματα στο διαδίκτυο  </vt:lpstr>
      <vt:lpstr>Να είμαστε πάντα ευγενικοί και προσεκτικοί στο διαδίκτυο και σεβόμαστε τα πνευματικά δικαιώματα για παράδειγμα δεν αντιγράφουμε κείμενα,εικόνες από το διαδίκτυο </vt:lpstr>
      <vt:lpstr> να μην βρίζουμε στο διαδίκτυο ποτέ και για κανέναν λόγο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ΒΑΓΓΕΛΗΣ ΚΑΙ ΖΗΣΗΣ</dc:title>
  <dc:creator>user1</dc:creator>
  <cp:lastModifiedBy>user1</cp:lastModifiedBy>
  <cp:revision>13</cp:revision>
  <dcterms:created xsi:type="dcterms:W3CDTF">2025-11-06T08:55:43Z</dcterms:created>
  <dcterms:modified xsi:type="dcterms:W3CDTF">2025-12-04T10:08:55Z</dcterms:modified>
</cp:coreProperties>
</file>