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CC99FF"/>
    <a:srgbClr val="00FFFF"/>
    <a:srgbClr val="FF00FF"/>
    <a:srgbClr val="FF99FF"/>
    <a:srgbClr val="CC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717" autoAdjust="0"/>
  </p:normalViewPr>
  <p:slideViewPr>
    <p:cSldViewPr>
      <p:cViewPr varScale="1">
        <p:scale>
          <a:sx n="100" d="100"/>
          <a:sy n="100" d="100"/>
        </p:scale>
        <p:origin x="-28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BC80-6946-448D-B7AE-29705075837D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65BD9-E430-41A3-A716-96E9E27677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BC80-6946-448D-B7AE-29705075837D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65BD9-E430-41A3-A716-96E9E27677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BC80-6946-448D-B7AE-29705075837D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65BD9-E430-41A3-A716-96E9E27677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BC80-6946-448D-B7AE-29705075837D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65BD9-E430-41A3-A716-96E9E27677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BC80-6946-448D-B7AE-29705075837D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65BD9-E430-41A3-A716-96E9E27677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BC80-6946-448D-B7AE-29705075837D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65BD9-E430-41A3-A716-96E9E27677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BC80-6946-448D-B7AE-29705075837D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65BD9-E430-41A3-A716-96E9E27677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BC80-6946-448D-B7AE-29705075837D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65BD9-E430-41A3-A716-96E9E27677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BC80-6946-448D-B7AE-29705075837D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65BD9-E430-41A3-A716-96E9E27677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BC80-6946-448D-B7AE-29705075837D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65BD9-E430-41A3-A716-96E9E27677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2BC80-6946-448D-B7AE-29705075837D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65BD9-E430-41A3-A716-96E9E27677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2BC80-6946-448D-B7AE-29705075837D}" type="datetimeFigureOut">
              <a:rPr lang="el-GR" smtClean="0"/>
              <a:pPr/>
              <a:t>4/12/2025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65BD9-E430-41A3-A716-96E9E27677D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4282" y="285728"/>
            <a:ext cx="8229600" cy="1714504"/>
          </a:xfrm>
        </p:spPr>
        <p:txBody>
          <a:bodyPr/>
          <a:lstStyle/>
          <a:p>
            <a:r>
              <a:rPr lang="el-G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Σωστός ψηφιακός πολίτης</a:t>
            </a:r>
            <a:endParaRPr lang="el-G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-285784" y="1785926"/>
            <a:ext cx="8229600" cy="4525963"/>
          </a:xfrm>
        </p:spPr>
        <p:txBody>
          <a:bodyPr/>
          <a:lstStyle/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pPr>
              <a:buNone/>
            </a:pPr>
            <a:r>
              <a:rPr lang="el-GR" sz="4800" dirty="0" smtClean="0"/>
              <a:t>               </a:t>
            </a:r>
            <a:r>
              <a:rPr lang="el-GR" sz="4800" dirty="0" smtClean="0">
                <a:solidFill>
                  <a:srgbClr val="00FFFF"/>
                </a:solidFill>
              </a:rPr>
              <a:t>Χαρά –</a:t>
            </a:r>
            <a:r>
              <a:rPr lang="el-GR" sz="4800" dirty="0" smtClean="0">
                <a:solidFill>
                  <a:srgbClr val="CC99FF"/>
                </a:solidFill>
              </a:rPr>
              <a:t> Λαμπρινή</a:t>
            </a:r>
            <a:r>
              <a:rPr lang="el-GR" sz="4800" dirty="0" smtClean="0">
                <a:solidFill>
                  <a:srgbClr val="FFCC99"/>
                </a:solidFill>
              </a:rPr>
              <a:t>-Λήδα</a:t>
            </a:r>
            <a:endParaRPr lang="el-GR" sz="4800" dirty="0">
              <a:solidFill>
                <a:srgbClr val="CC99FF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davis-169hero-citizenship-shuttersto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4000504"/>
            <a:ext cx="7572396" cy="2857496"/>
          </a:xfrm>
          <a:prstGeom prst="rect">
            <a:avLst/>
          </a:prstGeom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00FF"/>
                </a:solidFill>
              </a:rPr>
              <a:t>Τι σημαίνει σωστός ψηφιακός πολίτης</a:t>
            </a:r>
            <a:endParaRPr lang="el-GR" dirty="0">
              <a:solidFill>
                <a:srgbClr val="FF00FF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3740145"/>
          </a:xfrm>
        </p:spPr>
        <p:txBody>
          <a:bodyPr/>
          <a:lstStyle/>
          <a:p>
            <a:pPr>
              <a:buNone/>
            </a:pPr>
            <a:r>
              <a:rPr lang="el-GR" dirty="0" smtClean="0">
                <a:solidFill>
                  <a:srgbClr val="FF99FF"/>
                </a:solidFill>
              </a:rPr>
              <a:t>Σωστό ψηφιακός πολίτης ονομάζεται  αυτός που σέβεται τα πνευματικά δικαιώματα των άλλων, που συμπεριφέρεται με ευγένεια στο διαδίκτυο , προστατεύει την </a:t>
            </a:r>
            <a:r>
              <a:rPr lang="el-GR" dirty="0" err="1" smtClean="0">
                <a:solidFill>
                  <a:srgbClr val="FF99FF"/>
                </a:solidFill>
              </a:rPr>
              <a:t>ιδιωτικότητα</a:t>
            </a:r>
            <a:r>
              <a:rPr lang="el-GR" dirty="0" smtClean="0">
                <a:solidFill>
                  <a:srgbClr val="FF99FF"/>
                </a:solidFill>
              </a:rPr>
              <a:t> του</a:t>
            </a:r>
          </a:p>
          <a:p>
            <a:pPr>
              <a:buNone/>
            </a:pPr>
            <a:r>
              <a:rPr lang="el-GR" dirty="0" smtClean="0">
                <a:solidFill>
                  <a:srgbClr val="FF99FF"/>
                </a:solidFill>
              </a:rPr>
              <a:t>κ.α.  </a:t>
            </a:r>
            <a:endParaRPr lang="el-GR" dirty="0">
              <a:solidFill>
                <a:srgbClr val="FF99FF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- Θέση περιεχομένου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Ασφαλεια</a:t>
            </a:r>
            <a:r>
              <a:rPr lang="el-G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στο διαδίκτυο</a:t>
            </a:r>
            <a:endParaRPr lang="el-GR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Στο διαδίκτυο πρέπει να είμαστε προσεκτικοί και να προσέχουμε  την  οποιαδήποτε ύποπτη</a:t>
            </a:r>
          </a:p>
          <a:p>
            <a:pPr>
              <a:buNone/>
            </a:pPr>
            <a:r>
              <a:rPr lang="el-G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δραστηριότητα </a:t>
            </a:r>
            <a:endParaRPr lang="el-GR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5 - Εικόνα" descr="02-640x480-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57561"/>
            <a:ext cx="9144000" cy="3500437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Ήθος και υπευθυνότητα  </a:t>
            </a:r>
            <a:endParaRPr lang="el-GR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Ο σωστός ψηφιακός πολίτης πρέπει να προσέχει τι λέει κάθε φορά στο διαδίκτυο και να συμπεριφέρεται όπως ακριβώς θα ήθελε να φέρονται και στον ίδιο</a:t>
            </a:r>
            <a:endParaRPr lang="el-GR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Πνευματικά  δικαιώματα</a:t>
            </a:r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 Δεν μπορούμε να αναδημοσιεύσουμε μια εικόνα  η ότι άλλο χωρίς την άδεια του δημιουργού της </a:t>
            </a:r>
            <a:endParaRPr lang="el-GR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3 - Εικόνα" descr="pnevmatika_dikaiomat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0" y="2893214"/>
            <a:ext cx="4181480" cy="31361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internet-safety_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831252" y="357167"/>
            <a:ext cx="11201360" cy="6991516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101</Words>
  <Application>Microsoft Office PowerPoint</Application>
  <PresentationFormat>Προβολή στην οθόνη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Σωστός ψηφιακός πολίτης</vt:lpstr>
      <vt:lpstr>Τι σημαίνει σωστός ψηφιακός πολίτης</vt:lpstr>
      <vt:lpstr>Ασφαλεια στο διαδίκτυο</vt:lpstr>
      <vt:lpstr>Ήθος και υπευθυνότητα  </vt:lpstr>
      <vt:lpstr>Πνευματικά  δικαιώματα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Χαρά-Λαμπρινή</dc:title>
  <dc:creator>user</dc:creator>
  <cp:lastModifiedBy>user</cp:lastModifiedBy>
  <cp:revision>13</cp:revision>
  <dcterms:created xsi:type="dcterms:W3CDTF">2025-11-06T09:00:46Z</dcterms:created>
  <dcterms:modified xsi:type="dcterms:W3CDTF">2025-12-04T10:02:24Z</dcterms:modified>
</cp:coreProperties>
</file>